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731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089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765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43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047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442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350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023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0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929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689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B731-CD71-4859-BDF1-C0887D343347}" type="datetimeFigureOut">
              <a:rPr lang="he-IL" smtClean="0"/>
              <a:t>כ"א/אב/תשע"ט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C3018-AEDA-480B-99E5-632D3C008D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281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ssets-tech.com/" TargetMode="External"/><Relationship Id="rId4" Type="http://schemas.openxmlformats.org/officeDocument/2006/relationships/hyperlink" Target="mailto:meir@assets-tech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98"/>
            <a:ext cx="3016482" cy="24508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34671" y="-48055"/>
            <a:ext cx="308231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defTabSz="2487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e-IL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מאיר </a:t>
            </a:r>
            <a:r>
              <a:rPr kumimoji="0" lang="he-IL" sz="4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עזר</a:t>
            </a:r>
            <a:endParaRPr kumimoji="0" lang="he-IL" sz="4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899894" y="1377734"/>
            <a:ext cx="81451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000" b="1" dirty="0">
                <a:ln/>
                <a:latin typeface="Arial" panose="020B0604020202020204" pitchFamily="34" charset="0"/>
                <a:cs typeface="Arial" panose="020B0604020202020204" pitchFamily="34" charset="0"/>
              </a:rPr>
              <a:t>מוביל חברות בנייה ותשתיות לחסכון בזמן וכסף</a:t>
            </a:r>
          </a:p>
          <a:p>
            <a:r>
              <a:rPr lang="he-IL" sz="3000" b="1" dirty="0">
                <a:ln/>
                <a:latin typeface="Arial" panose="020B0604020202020204" pitchFamily="34" charset="0"/>
                <a:cs typeface="Arial" panose="020B0604020202020204" pitchFamily="34" charset="0"/>
              </a:rPr>
              <a:t>באמצעות הטמעה מוצלחת של מערכות ניהול </a:t>
            </a:r>
            <a:r>
              <a:rPr lang="he-IL" sz="3000" b="1" dirty="0" smtClean="0">
                <a:ln/>
                <a:latin typeface="Arial" panose="020B0604020202020204" pitchFamily="34" charset="0"/>
                <a:cs typeface="Arial" panose="020B0604020202020204" pitchFamily="34" charset="0"/>
              </a:rPr>
              <a:t>המידע</a:t>
            </a:r>
            <a:endParaRPr lang="he-IL" sz="3000" b="1" dirty="0">
              <a:ln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0" y="2851424"/>
            <a:ext cx="5527077" cy="28109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12664" y="2773136"/>
            <a:ext cx="222208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ייעוץ ואפיון</a:t>
            </a:r>
            <a:endParaRPr lang="he-IL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40767" y="4335521"/>
            <a:ext cx="2593979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ניהול ובקרת </a:t>
            </a: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הפרויקט</a:t>
            </a:r>
            <a:endParaRPr lang="he-IL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1229671" y="2807190"/>
            <a:ext cx="40069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תכנון וליווי </a:t>
            </a: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ההטמעה</a:t>
            </a:r>
            <a:endParaRPr lang="he-IL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2037" y="4335520"/>
            <a:ext cx="2605200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ייעול תהליכי </a:t>
            </a: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העבודה</a:t>
            </a:r>
            <a:endParaRPr lang="he-IL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4252555" y="686971"/>
            <a:ext cx="779251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000" b="1" dirty="0">
                <a:ln/>
                <a:latin typeface="Arial" panose="020B0604020202020204" pitchFamily="34" charset="0"/>
                <a:cs typeface="Arial" panose="020B0604020202020204" pitchFamily="34" charset="0"/>
              </a:rPr>
              <a:t>יועץ בכיר ומנהל פרויקטים מהתנעה ועד להצלחה!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3470265" y="6228295"/>
            <a:ext cx="147882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054-4393722 |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meir@assets-tech.com</a:t>
            </a:r>
            <a:r>
              <a:rPr lang="he-I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|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www.assets-tech.com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95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3021" y="54649"/>
            <a:ext cx="90575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הטבת ייעוץ וליווי בניהול פרויקט</a:t>
            </a:r>
            <a:endParaRPr lang="he-IL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-469942" y="818554"/>
            <a:ext cx="11780520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ההטבה מעניקה לחברי הארגון</a:t>
            </a:r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he-IL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ליווי, ייעוץ וניהול –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ניתוח דרישות, פיתוח אפיון,</a:t>
            </a: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פיתוח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RFP</a:t>
            </a:r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לבחירת מערכת, ניהול תהליך בחירת</a:t>
            </a: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מערכת, ליווי המו"מ עם הספק הנבחר, ניהול ובקרת </a:t>
            </a: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הפרויקט, ליווי תהליך הסבה ממערכות קיימות, </a:t>
            </a: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תכנון תהליך ההטמעה וליווי ההדרכות עד עלייה לאוויר.</a:t>
            </a:r>
            <a:endParaRPr lang="he-IL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2764" y="4647367"/>
            <a:ext cx="10094494" cy="249299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0" lvl="1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פגישה ראשונה בעסק ללא </a:t>
            </a:r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התחייבות וללא 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תשלום</a:t>
            </a:r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e-IL" sz="1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השירותים יינתנו בהנחה מיוחדת של 12% על התעריף</a:t>
            </a:r>
          </a:p>
          <a:p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הסטנדרטי.</a:t>
            </a:r>
            <a:endParaRPr lang="he-IL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75</Words>
  <Application>Microsoft Office PowerPoint</Application>
  <PresentationFormat>מסך רחב</PresentationFormat>
  <Paragraphs>24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36</cp:revision>
  <dcterms:created xsi:type="dcterms:W3CDTF">2019-08-21T17:12:38Z</dcterms:created>
  <dcterms:modified xsi:type="dcterms:W3CDTF">2019-08-22T07:25:47Z</dcterms:modified>
</cp:coreProperties>
</file>